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95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94" r:id="rId21"/>
    <p:sldId id="29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F1D0C1-AC3D-4302-BB8B-0F246A297A1F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DABFA-536F-4BDA-8456-FFDF2805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892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22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8534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57E29EA-9D5D-4669-A0A0-2028BCB494C1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14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9456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8011440-7756-478A-8FB1-5D02B8F20F33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2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9558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45132CE-F063-43F0-A2E6-46F8AB0D3B3F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35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9661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F3AD790-DFFB-4480-956F-A9DFC9423F73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976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22DA9A5-E5F4-4ED9-BEDA-41AD65A19462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55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9866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BAECFE3-BC4A-46C2-BF8A-F95C60409C55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n-US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66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9968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DB9C84E-4287-4C13-A56B-39FD3341AB14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16</a:t>
            </a:fld>
            <a:endParaRPr lang="en-US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76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0070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8BE49C3-E8AC-4DEF-AC23-DA67324C51AE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17</a:t>
            </a:fld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8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0173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AAC05A6-F6FC-463D-A2B1-5D06CC318927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96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0275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CE27E793-7CBC-4FC4-8D83-2BF7A59A7698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19</a:t>
            </a:fld>
            <a:endParaRPr lang="en-US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07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037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A6171BE-DD7A-4A21-8870-6AF766C01F56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</a:t>
            </a:fld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32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863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97286FE-30F4-4C94-AD5B-CECE5D5C18EC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8739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0AE62F1-FB4F-430A-B6A4-50434507C486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53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8842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C21B82B-648F-4CD6-B468-A56A2B95C9B1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63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8944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12A7270-CC19-4BA9-99CE-FFA6BF2409AD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73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9046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57DA18B-F780-426E-844D-D1D6597CD54F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84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9149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4804FCE-2C55-42D1-8264-4BB305BBE1FB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94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925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AD282CD-4B62-46A7-AA7F-0A0335D4499B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04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9354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75FC3B-7189-4633-AE51-1967F90D714A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647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71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35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42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217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12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457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47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596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896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49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AB9AA-7A90-4F23-9EAD-65A8B5AFCAF2}" type="datetimeFigureOut">
              <a:rPr lang="en-US" smtClean="0"/>
              <a:t>12/22/2014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98C099-D519-47F5-BEEF-5B6E00063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744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SHARE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TO DELEGATE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41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81923" name="Content Placeholder 3" descr="IMG_0038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3469" r="14288" b="51175"/>
          <a:stretch>
            <a:fillRect/>
          </a:stretch>
        </p:blipFill>
        <p:spPr>
          <a:xfrm>
            <a:off x="174625" y="0"/>
            <a:ext cx="8816975" cy="6858000"/>
          </a:xfrm>
        </p:spPr>
      </p:pic>
    </p:spTree>
    <p:extLst>
      <p:ext uri="{BB962C8B-B14F-4D97-AF65-F5344CB8AC3E}">
        <p14:creationId xmlns:p14="http://schemas.microsoft.com/office/powerpoint/2010/main" val="341675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sp>
        <p:nvSpPr>
          <p:cNvPr id="829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82948" name="Content Placeholder 3" descr="IMG_003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50510" r="14288" b="14136"/>
          <a:stretch>
            <a:fillRect/>
          </a:stretch>
        </p:blipFill>
        <p:spPr bwMode="auto">
          <a:xfrm>
            <a:off x="228600" y="0"/>
            <a:ext cx="88169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4759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83971" name="Content Placeholder 3" descr="IMG_0039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3469" r="14288" b="51175"/>
          <a:stretch>
            <a:fillRect/>
          </a:stretch>
        </p:blipFill>
        <p:spPr>
          <a:xfrm>
            <a:off x="174625" y="0"/>
            <a:ext cx="8816975" cy="6858000"/>
          </a:xfrm>
        </p:spPr>
      </p:pic>
    </p:spTree>
    <p:extLst>
      <p:ext uri="{BB962C8B-B14F-4D97-AF65-F5344CB8AC3E}">
        <p14:creationId xmlns:p14="http://schemas.microsoft.com/office/powerpoint/2010/main" val="56294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sp>
        <p:nvSpPr>
          <p:cNvPr id="849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84996" name="Content Placeholder 3" descr="IMG_003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50510" r="14288" b="14136"/>
          <a:stretch>
            <a:fillRect/>
          </a:stretch>
        </p:blipFill>
        <p:spPr bwMode="auto">
          <a:xfrm>
            <a:off x="174625" y="0"/>
            <a:ext cx="88169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112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86019" name="Content Placeholder 3" descr="IMG_0040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5154" r="14288" b="51175"/>
          <a:stretch>
            <a:fillRect/>
          </a:stretch>
        </p:blipFill>
        <p:spPr>
          <a:xfrm>
            <a:off x="0" y="0"/>
            <a:ext cx="9144000" cy="6773863"/>
          </a:xfrm>
        </p:spPr>
      </p:pic>
    </p:spTree>
    <p:extLst>
      <p:ext uri="{BB962C8B-B14F-4D97-AF65-F5344CB8AC3E}">
        <p14:creationId xmlns:p14="http://schemas.microsoft.com/office/powerpoint/2010/main" val="211597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sp>
        <p:nvSpPr>
          <p:cNvPr id="870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87044" name="Content Placeholder 3" descr="IMG_004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50510" r="14288" b="14136"/>
          <a:stretch>
            <a:fillRect/>
          </a:stretch>
        </p:blipFill>
        <p:spPr bwMode="auto">
          <a:xfrm>
            <a:off x="174625" y="0"/>
            <a:ext cx="88169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475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88067" name="Content Placeholder 3" descr="IMG_0041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3469" r="14288" b="51175"/>
          <a:stretch>
            <a:fillRect/>
          </a:stretch>
        </p:blipFill>
        <p:spPr>
          <a:xfrm>
            <a:off x="174625" y="0"/>
            <a:ext cx="8816975" cy="6858000"/>
          </a:xfrm>
        </p:spPr>
      </p:pic>
    </p:spTree>
    <p:extLst>
      <p:ext uri="{BB962C8B-B14F-4D97-AF65-F5344CB8AC3E}">
        <p14:creationId xmlns:p14="http://schemas.microsoft.com/office/powerpoint/2010/main" val="847542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sp>
        <p:nvSpPr>
          <p:cNvPr id="890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89092" name="Content Placeholder 3" descr="IMG_004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50510" r="14288" b="14136"/>
          <a:stretch>
            <a:fillRect/>
          </a:stretch>
        </p:blipFill>
        <p:spPr bwMode="auto">
          <a:xfrm>
            <a:off x="98425" y="0"/>
            <a:ext cx="88169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685800" y="4724400"/>
            <a:ext cx="16764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4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90115" name="Content Placeholder 3" descr="IMG_0042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3469" r="14288" b="51175"/>
          <a:stretch>
            <a:fillRect/>
          </a:stretch>
        </p:blipFill>
        <p:spPr>
          <a:xfrm>
            <a:off x="250825" y="0"/>
            <a:ext cx="8816975" cy="6858000"/>
          </a:xfrm>
        </p:spPr>
      </p:pic>
      <p:sp>
        <p:nvSpPr>
          <p:cNvPr id="2" name="Rectangle 1"/>
          <p:cNvSpPr/>
          <p:nvPr/>
        </p:nvSpPr>
        <p:spPr>
          <a:xfrm>
            <a:off x="6705600" y="762000"/>
            <a:ext cx="1371600" cy="762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sp>
        <p:nvSpPr>
          <p:cNvPr id="911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91140" name="Content Placeholder 3" descr="IMG_004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50510" r="14288" b="14136"/>
          <a:stretch>
            <a:fillRect/>
          </a:stretch>
        </p:blipFill>
        <p:spPr bwMode="auto">
          <a:xfrm>
            <a:off x="174625" y="0"/>
            <a:ext cx="88169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1841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73731" name="Content Placeholder 3" descr="IMG_0034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3469" r="14288" b="51175"/>
          <a:stretch>
            <a:fillRect/>
          </a:stretch>
        </p:blipFill>
        <p:spPr>
          <a:xfrm>
            <a:off x="228600" y="0"/>
            <a:ext cx="8816975" cy="6858000"/>
          </a:xfrm>
        </p:spPr>
      </p:pic>
      <p:sp>
        <p:nvSpPr>
          <p:cNvPr id="2" name="Rectangle 1"/>
          <p:cNvSpPr/>
          <p:nvPr/>
        </p:nvSpPr>
        <p:spPr>
          <a:xfrm>
            <a:off x="1066800" y="838200"/>
            <a:ext cx="13716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590800" y="838200"/>
            <a:ext cx="44958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1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92163" name="Content Placeholder 3" descr="IMG_0043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3469" r="14288" b="51175"/>
          <a:stretch>
            <a:fillRect/>
          </a:stretch>
        </p:blipFill>
        <p:spPr>
          <a:xfrm>
            <a:off x="174625" y="0"/>
            <a:ext cx="8816975" cy="6858000"/>
          </a:xfrm>
        </p:spPr>
      </p:pic>
    </p:spTree>
    <p:extLst>
      <p:ext uri="{BB962C8B-B14F-4D97-AF65-F5344CB8AC3E}">
        <p14:creationId xmlns:p14="http://schemas.microsoft.com/office/powerpoint/2010/main" val="128770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Congratulation to have a good team 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68076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sp>
        <p:nvSpPr>
          <p:cNvPr id="747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74756" name="Content Placeholder 3" descr="IMG_003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50510" r="14288" b="14136"/>
          <a:stretch>
            <a:fillRect/>
          </a:stretch>
        </p:blipFill>
        <p:spPr bwMode="auto">
          <a:xfrm>
            <a:off x="174625" y="0"/>
            <a:ext cx="88169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838200" y="1219200"/>
            <a:ext cx="1905000" cy="1219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581400" y="4495800"/>
            <a:ext cx="4648200" cy="1295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7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75779" name="Content Placeholder 3" descr="IMG_0035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3469" r="14288" b="51175"/>
          <a:stretch>
            <a:fillRect/>
          </a:stretch>
        </p:blipFill>
        <p:spPr>
          <a:xfrm>
            <a:off x="174625" y="0"/>
            <a:ext cx="8816975" cy="6858000"/>
          </a:xfrm>
        </p:spPr>
      </p:pic>
      <p:sp>
        <p:nvSpPr>
          <p:cNvPr id="2" name="Rectangle 1"/>
          <p:cNvSpPr/>
          <p:nvPr/>
        </p:nvSpPr>
        <p:spPr>
          <a:xfrm>
            <a:off x="762000" y="685800"/>
            <a:ext cx="1600200" cy="1447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38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sp>
        <p:nvSpPr>
          <p:cNvPr id="768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76804" name="Content Placeholder 3" descr="IMG_003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50510" r="14288" b="14136"/>
          <a:stretch>
            <a:fillRect/>
          </a:stretch>
        </p:blipFill>
        <p:spPr bwMode="auto">
          <a:xfrm>
            <a:off x="152400" y="0"/>
            <a:ext cx="88169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6858000" y="4648200"/>
            <a:ext cx="1447800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27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77827" name="Content Placeholder 3" descr="IMG_0036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5154" r="14288" b="51175"/>
          <a:stretch>
            <a:fillRect/>
          </a:stretch>
        </p:blipFill>
        <p:spPr>
          <a:xfrm>
            <a:off x="76200" y="0"/>
            <a:ext cx="8991600" cy="6661150"/>
          </a:xfrm>
        </p:spPr>
      </p:pic>
      <p:sp>
        <p:nvSpPr>
          <p:cNvPr id="2" name="Rectangle 1"/>
          <p:cNvSpPr/>
          <p:nvPr/>
        </p:nvSpPr>
        <p:spPr>
          <a:xfrm>
            <a:off x="7010400" y="381000"/>
            <a:ext cx="1371600" cy="1295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5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sp>
        <p:nvSpPr>
          <p:cNvPr id="788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78852" name="Content Placeholder 3" descr="IMG_003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52193" r="14288" b="14136"/>
          <a:stretch>
            <a:fillRect/>
          </a:stretch>
        </p:blipFill>
        <p:spPr bwMode="auto">
          <a:xfrm>
            <a:off x="0" y="0"/>
            <a:ext cx="9144000" cy="6773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5486400" y="4267200"/>
            <a:ext cx="1371600" cy="1371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676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79875" name="Content Placeholder 3" descr="IMG_0037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5154" r="14288" b="51175"/>
          <a:stretch>
            <a:fillRect/>
          </a:stretch>
        </p:blipFill>
        <p:spPr>
          <a:xfrm>
            <a:off x="0" y="0"/>
            <a:ext cx="9144000" cy="6773863"/>
          </a:xfrm>
        </p:spPr>
      </p:pic>
      <p:sp>
        <p:nvSpPr>
          <p:cNvPr id="2" name="Rectangle 1"/>
          <p:cNvSpPr/>
          <p:nvPr/>
        </p:nvSpPr>
        <p:spPr>
          <a:xfrm>
            <a:off x="4114800" y="2286000"/>
            <a:ext cx="7620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057400" y="2514600"/>
            <a:ext cx="1981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14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sp>
        <p:nvSpPr>
          <p:cNvPr id="808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80900" name="Content Placeholder 3" descr="IMG_003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52193" r="14288" b="15819"/>
          <a:stretch>
            <a:fillRect/>
          </a:stretch>
        </p:blipFill>
        <p:spPr bwMode="auto">
          <a:xfrm>
            <a:off x="80963" y="152400"/>
            <a:ext cx="8986837" cy="632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760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30</Words>
  <Application>Microsoft Office PowerPoint</Application>
  <PresentationFormat>On-screen Show (4:3)</PresentationFormat>
  <Paragraphs>22</Paragraphs>
  <Slides>21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SHARE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Congratulation to have a good team 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SHARE</dc:title>
  <dc:creator>Luqman Hakim</dc:creator>
  <cp:lastModifiedBy>Luqman Hakim</cp:lastModifiedBy>
  <cp:revision>4</cp:revision>
  <dcterms:created xsi:type="dcterms:W3CDTF">2014-12-22T02:51:31Z</dcterms:created>
  <dcterms:modified xsi:type="dcterms:W3CDTF">2014-12-22T03:05:21Z</dcterms:modified>
</cp:coreProperties>
</file>

<file path=docProps/thumbnail.jpeg>
</file>